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mk-iwa@wa2.so-net.ne.jp" userId="7635a3dcfa3fe381" providerId="LiveId" clId="{76EA1FB4-9555-4BE7-9852-851FA2F6064A}"/>
    <pc:docChg chg="modSld">
      <pc:chgData name="A mk-iwa@wa2.so-net.ne.jp" userId="7635a3dcfa3fe381" providerId="LiveId" clId="{76EA1FB4-9555-4BE7-9852-851FA2F6064A}" dt="2024-05-31T06:46:05.011" v="0" actId="1076"/>
      <pc:docMkLst>
        <pc:docMk/>
      </pc:docMkLst>
      <pc:sldChg chg="modSp mod">
        <pc:chgData name="A mk-iwa@wa2.so-net.ne.jp" userId="7635a3dcfa3fe381" providerId="LiveId" clId="{76EA1FB4-9555-4BE7-9852-851FA2F6064A}" dt="2024-05-31T06:46:05.011" v="0" actId="1076"/>
        <pc:sldMkLst>
          <pc:docMk/>
          <pc:sldMk cId="4189869523" sldId="256"/>
        </pc:sldMkLst>
        <pc:picChg chg="mod">
          <ac:chgData name="A mk-iwa@wa2.so-net.ne.jp" userId="7635a3dcfa3fe381" providerId="LiveId" clId="{76EA1FB4-9555-4BE7-9852-851FA2F6064A}" dt="2024-05-31T06:46:05.011" v="0" actId="1076"/>
          <ac:picMkLst>
            <pc:docMk/>
            <pc:sldMk cId="4189869523" sldId="256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0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0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66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0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99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01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7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43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04B1-F062-4E74-8298-50D1052CB49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E9E5-5BC4-4533-925D-8BFC04905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5240" t="31308" r="15117" b="11448"/>
          <a:stretch/>
        </p:blipFill>
        <p:spPr>
          <a:xfrm>
            <a:off x="-415636" y="630171"/>
            <a:ext cx="9147088" cy="6870032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5347039" y="-7026"/>
            <a:ext cx="3908338" cy="1695450"/>
            <a:chOff x="5238751" y="209550"/>
            <a:chExt cx="3908338" cy="169545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238751" y="209550"/>
              <a:ext cx="3908338" cy="1695450"/>
              <a:chOff x="5422900" y="-596900"/>
              <a:chExt cx="6286500" cy="1981200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3"/>
              <a:srcRect l="69908" t="36071" r="8766" b="59445"/>
              <a:stretch/>
            </p:blipFill>
            <p:spPr>
              <a:xfrm>
                <a:off x="5422900" y="368300"/>
                <a:ext cx="6286500" cy="101600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/>
              <a:srcRect l="69908" t="27553" r="8766" b="68188"/>
              <a:stretch/>
            </p:blipFill>
            <p:spPr>
              <a:xfrm>
                <a:off x="5422900" y="-596900"/>
                <a:ext cx="6286500" cy="965200"/>
              </a:xfrm>
              <a:prstGeom prst="rect">
                <a:avLst/>
              </a:prstGeom>
            </p:spPr>
          </p:pic>
        </p:grpSp>
        <p:sp>
          <p:nvSpPr>
            <p:cNvPr id="9" name="正方形/長方形 8"/>
            <p:cNvSpPr/>
            <p:nvPr/>
          </p:nvSpPr>
          <p:spPr>
            <a:xfrm>
              <a:off x="5583195" y="212969"/>
              <a:ext cx="3219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</a:rPr>
                <a:t>特別警戒区域・急傾斜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583195" y="646722"/>
              <a:ext cx="3219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</a:rPr>
                <a:t>警戒区域・急傾斜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583195" y="1058007"/>
              <a:ext cx="3219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</a:rPr>
                <a:t>特別警戒区域・土石流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583195" y="1469291"/>
              <a:ext cx="32194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</a:rPr>
                <a:t>警戒区域・土石流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86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18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秀樹</dc:creator>
  <cp:lastModifiedBy>岩崎正昭</cp:lastModifiedBy>
  <cp:revision>7</cp:revision>
  <cp:lastPrinted>2021-05-17T01:12:05Z</cp:lastPrinted>
  <dcterms:created xsi:type="dcterms:W3CDTF">2021-05-17T01:02:16Z</dcterms:created>
  <dcterms:modified xsi:type="dcterms:W3CDTF">2024-05-31T06:46:15Z</dcterms:modified>
</cp:coreProperties>
</file>